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4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EB367-9258-40C6-95C5-2DEA863AD58E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BD448-FDA0-4D52-ACC7-42C2CA55F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BD448-FDA0-4D52-ACC7-42C2CA55FFC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E63A-4C41-46D9-BD8F-BF905E2A77B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81C5-D474-4A49-956F-DBB6799B2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E63A-4C41-46D9-BD8F-BF905E2A77B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81C5-D474-4A49-956F-DBB6799B2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E63A-4C41-46D9-BD8F-BF905E2A77B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81C5-D474-4A49-956F-DBB6799B2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E63A-4C41-46D9-BD8F-BF905E2A77B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81C5-D474-4A49-956F-DBB6799B2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E63A-4C41-46D9-BD8F-BF905E2A77B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81C5-D474-4A49-956F-DBB6799B2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E63A-4C41-46D9-BD8F-BF905E2A77B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81C5-D474-4A49-956F-DBB6799B2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E63A-4C41-46D9-BD8F-BF905E2A77B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81C5-D474-4A49-956F-DBB6799B2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E63A-4C41-46D9-BD8F-BF905E2A77B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81C5-D474-4A49-956F-DBB6799B2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E63A-4C41-46D9-BD8F-BF905E2A77B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81C5-D474-4A49-956F-DBB6799B2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E63A-4C41-46D9-BD8F-BF905E2A77B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81C5-D474-4A49-956F-DBB6799B2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E63A-4C41-46D9-BD8F-BF905E2A77B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81C5-D474-4A49-956F-DBB6799B2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EE63A-4C41-46D9-BD8F-BF905E2A77B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81C5-D474-4A49-956F-DBB6799B2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5181600"/>
            <a:ext cx="4267200" cy="1470025"/>
          </a:xfrm>
        </p:spPr>
        <p:txBody>
          <a:bodyPr>
            <a:normAutofit/>
          </a:bodyPr>
          <a:lstStyle/>
          <a:p>
            <a:r>
              <a:rPr lang="en-US" sz="2050" b="1" dirty="0" smtClean="0"/>
              <a:t>The Georgia </a:t>
            </a:r>
            <a:r>
              <a:rPr lang="en-US" sz="2050" b="1" dirty="0" err="1" smtClean="0"/>
              <a:t>FairTax</a:t>
            </a:r>
            <a:r>
              <a:rPr lang="en-US" sz="2050" b="1" dirty="0" smtClean="0"/>
              <a:t> Act of 2016</a:t>
            </a:r>
            <a:endParaRPr lang="en-US" sz="205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28600"/>
            <a:ext cx="7620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Who is </a:t>
            </a:r>
          </a:p>
          <a:p>
            <a:pPr algn="ctr"/>
            <a:r>
              <a:rPr lang="en-US" sz="4800" b="1" dirty="0" smtClean="0"/>
              <a:t>Georgians for Fair Taxation?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09800"/>
            <a:ext cx="6629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 smtClean="0"/>
              <a:t> Non-partisan, non-profit  GA corp.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 smtClean="0"/>
              <a:t> 31,000 contact email list in GA.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6" name="Picture 6" descr="GFFTlogo2CH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638800"/>
            <a:ext cx="208181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124200"/>
            <a:ext cx="283895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10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What’s the Goal?</a:t>
            </a:r>
            <a:br>
              <a:rPr lang="en-US" sz="4800" b="1" dirty="0" smtClean="0"/>
            </a:br>
            <a:endParaRPr lang="en-US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5486400" y="6096000"/>
            <a:ext cx="3192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The Georgia </a:t>
            </a:r>
            <a:r>
              <a:rPr lang="en-US" b="1" dirty="0" err="1" smtClean="0"/>
              <a:t>FairTax</a:t>
            </a:r>
            <a:r>
              <a:rPr lang="en-US" b="1" dirty="0" smtClean="0"/>
              <a:t> Act of 2016</a:t>
            </a:r>
            <a:endParaRPr lang="en-US" dirty="0"/>
          </a:p>
        </p:txBody>
      </p:sp>
      <p:pic>
        <p:nvPicPr>
          <p:cNvPr id="5" name="Picture 6" descr="GFFTlogo2CH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486400"/>
            <a:ext cx="208181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AutoShape 2" descr="Image result for no income ta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3" name="Picture 5" descr="http://disabilityrightsgalaxy.com/wordpress/wp-content/uploads/2012/08/Growth-Ch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5830" y="1600200"/>
            <a:ext cx="3668170" cy="36576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514600"/>
            <a:ext cx="57912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Greater economic &amp; job growth</a:t>
            </a:r>
          </a:p>
          <a:p>
            <a:pPr>
              <a:buNone/>
            </a:pPr>
            <a:r>
              <a:rPr lang="en-US" b="1" dirty="0" smtClean="0"/>
              <a:t>by taxing consumption</a:t>
            </a:r>
          </a:p>
          <a:p>
            <a:pPr>
              <a:buNone/>
            </a:pPr>
            <a:r>
              <a:rPr lang="en-US" b="1" dirty="0" smtClean="0"/>
              <a:t>rather than income.  </a:t>
            </a:r>
            <a:endParaRPr lang="en-US" b="1" dirty="0"/>
          </a:p>
        </p:txBody>
      </p:sp>
    </p:spTree>
  </p:cSld>
  <p:clrMapOvr>
    <a:masterClrMapping/>
  </p:clrMapOvr>
  <p:transition advClick="0" advTm="7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Key Features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54864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Completely eliminates         GA state income tax.</a:t>
            </a:r>
          </a:p>
          <a:p>
            <a:r>
              <a:rPr lang="en-US" b="1" dirty="0" smtClean="0"/>
              <a:t>Taxes retail purchases of new items and services at 5.4%</a:t>
            </a:r>
          </a:p>
          <a:p>
            <a:r>
              <a:rPr lang="en-US" b="1" dirty="0" smtClean="0"/>
              <a:t>Rebates tax paid on necessities (the “</a:t>
            </a:r>
            <a:r>
              <a:rPr lang="en-US" b="1" dirty="0" err="1" smtClean="0"/>
              <a:t>prebate</a:t>
            </a:r>
            <a:r>
              <a:rPr lang="en-US" b="1" dirty="0" smtClean="0"/>
              <a:t>”).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86400" y="6096000"/>
            <a:ext cx="3192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The Georgia </a:t>
            </a:r>
            <a:r>
              <a:rPr lang="en-US" b="1" dirty="0" err="1" smtClean="0"/>
              <a:t>FairTax</a:t>
            </a:r>
            <a:r>
              <a:rPr lang="en-US" b="1" dirty="0" smtClean="0"/>
              <a:t> Act of 2016</a:t>
            </a:r>
            <a:endParaRPr lang="en-US" dirty="0"/>
          </a:p>
        </p:txBody>
      </p:sp>
      <p:pic>
        <p:nvPicPr>
          <p:cNvPr id="5" name="Picture 6" descr="GFFTlogo2CH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486400"/>
            <a:ext cx="208181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Users\William\Documents\Personal\Fair Tax\Georgia\Reference\No Income Tax sig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828800"/>
            <a:ext cx="2886075" cy="292490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Who came up with the plan?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6553200" cy="3429000"/>
          </a:xfrm>
        </p:spPr>
        <p:txBody>
          <a:bodyPr>
            <a:normAutofit/>
          </a:bodyPr>
          <a:lstStyle/>
          <a:p>
            <a:r>
              <a:rPr lang="en-US" b="1" dirty="0" smtClean="0"/>
              <a:t>Written by an author of Federal </a:t>
            </a:r>
            <a:r>
              <a:rPr lang="en-US" b="1" dirty="0" err="1" smtClean="0"/>
              <a:t>FairTax</a:t>
            </a:r>
            <a:r>
              <a:rPr lang="en-US" b="1" dirty="0" smtClean="0"/>
              <a:t> Act.</a:t>
            </a:r>
          </a:p>
          <a:p>
            <a:r>
              <a:rPr lang="en-US" b="1" dirty="0" smtClean="0"/>
              <a:t>Beacon Hill Institute modeled GA Dept of Revenue data.</a:t>
            </a:r>
          </a:p>
          <a:p>
            <a:r>
              <a:rPr lang="en-US" b="1" dirty="0" smtClean="0"/>
              <a:t>Reviewed by Fiscal Policy Institute at GSU.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86400" y="6096000"/>
            <a:ext cx="3192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The Georgia </a:t>
            </a:r>
            <a:r>
              <a:rPr lang="en-US" b="1" dirty="0" err="1" smtClean="0"/>
              <a:t>FairTax</a:t>
            </a:r>
            <a:r>
              <a:rPr lang="en-US" b="1" dirty="0" smtClean="0"/>
              <a:t> Act of 2016</a:t>
            </a:r>
            <a:endParaRPr lang="en-US" dirty="0"/>
          </a:p>
        </p:txBody>
      </p:sp>
      <p:pic>
        <p:nvPicPr>
          <p:cNvPr id="5" name="Picture 6" descr="GFFTlogo2CH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486400"/>
            <a:ext cx="208181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AutoShape 2" descr="Image result for big d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Image result for big d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2438400"/>
            <a:ext cx="21145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Won’t it make State Revenue          more Volatile?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54864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</a:t>
            </a:r>
            <a:r>
              <a:rPr lang="en-US" sz="1200" dirty="0" err="1" smtClean="0"/>
              <a:t>Avg</a:t>
            </a:r>
            <a:r>
              <a:rPr lang="en-US" sz="1200" dirty="0" smtClean="0"/>
              <a:t> annual change based on GA Dept of Revenue 2005 – 2014 as reported to US Census Bureau.</a:t>
            </a:r>
          </a:p>
          <a:p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5486400" y="6096000"/>
            <a:ext cx="3192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The Georgia </a:t>
            </a:r>
            <a:r>
              <a:rPr lang="en-US" b="1" dirty="0" err="1" smtClean="0"/>
              <a:t>FairTax</a:t>
            </a:r>
            <a:r>
              <a:rPr lang="en-US" b="1" dirty="0" smtClean="0"/>
              <a:t> Act of 2016</a:t>
            </a:r>
            <a:endParaRPr lang="en-US" dirty="0"/>
          </a:p>
        </p:txBody>
      </p:sp>
      <p:pic>
        <p:nvPicPr>
          <p:cNvPr id="6" name="Picture 6" descr="GFFTlogo2CH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486400"/>
            <a:ext cx="208181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990600" y="4953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Income Tax Volatility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50292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Sales Tax Volatility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0" y="2971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8.9%/year*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867400" y="2971800"/>
            <a:ext cx="1752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7.1%/year*</a:t>
            </a:r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429000"/>
            <a:ext cx="22764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1066800" y="20574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NO!  </a:t>
            </a:r>
            <a:r>
              <a:rPr lang="en-US" sz="2400" b="1" u="sng" dirty="0" smtClean="0"/>
              <a:t>Income tax is more volatile</a:t>
            </a:r>
            <a:r>
              <a:rPr lang="en-US" sz="2400" b="1" dirty="0" smtClean="0"/>
              <a:t> 10 years running.</a:t>
            </a:r>
            <a:endParaRPr lang="en-US" sz="2400" b="1" dirty="0"/>
          </a:p>
        </p:txBody>
      </p:sp>
      <p:pic>
        <p:nvPicPr>
          <p:cNvPr id="4102" name="Picture 6" descr="http://nationalinterest.org/files/styles/main_image_on_posts/public/main_images/6918089517_bc9f79ce03_b_1.jpg?itok=44-HMS9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3429000"/>
            <a:ext cx="2313344" cy="160019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4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Won’t the State Lose Revenue?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67000"/>
            <a:ext cx="5334000" cy="4525963"/>
          </a:xfrm>
        </p:spPr>
        <p:txBody>
          <a:bodyPr/>
          <a:lstStyle/>
          <a:p>
            <a:r>
              <a:rPr lang="en-US" b="1" dirty="0" smtClean="0"/>
              <a:t>NO!</a:t>
            </a:r>
            <a:r>
              <a:rPr lang="en-US" dirty="0" smtClean="0"/>
              <a:t> </a:t>
            </a:r>
            <a:r>
              <a:rPr lang="en-US" b="1" dirty="0" smtClean="0"/>
              <a:t>Tax base, rates set to produce revenue equal to current amount.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86400" y="6096000"/>
            <a:ext cx="3192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The Georgia </a:t>
            </a:r>
            <a:r>
              <a:rPr lang="en-US" b="1" dirty="0" err="1" smtClean="0"/>
              <a:t>FairTax</a:t>
            </a:r>
            <a:r>
              <a:rPr lang="en-US" b="1" dirty="0" smtClean="0"/>
              <a:t> Act of 2016</a:t>
            </a:r>
            <a:endParaRPr lang="en-US" dirty="0"/>
          </a:p>
        </p:txBody>
      </p:sp>
      <p:pic>
        <p:nvPicPr>
          <p:cNvPr id="5" name="Picture 6" descr="GFFTlogo2CH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486400"/>
            <a:ext cx="208181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AutoShape 2" descr="Image result for balance of weigh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362200"/>
            <a:ext cx="2590800" cy="1930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Won’t it hurt the poor?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5943600" cy="4525963"/>
          </a:xfrm>
        </p:spPr>
        <p:txBody>
          <a:bodyPr/>
          <a:lstStyle/>
          <a:p>
            <a:r>
              <a:rPr lang="en-US" b="1" dirty="0" smtClean="0"/>
              <a:t>NO!</a:t>
            </a:r>
            <a:r>
              <a:rPr lang="en-US" dirty="0" smtClean="0"/>
              <a:t> </a:t>
            </a:r>
            <a:r>
              <a:rPr lang="en-US" b="1" dirty="0" err="1" smtClean="0"/>
              <a:t>Prebate</a:t>
            </a:r>
            <a:r>
              <a:rPr lang="en-US" b="1" dirty="0" smtClean="0"/>
              <a:t> reimburses households for tax paid on necessities.</a:t>
            </a:r>
          </a:p>
          <a:p>
            <a:endParaRPr lang="en-US" b="1" dirty="0" smtClean="0"/>
          </a:p>
          <a:p>
            <a:r>
              <a:rPr lang="en-US" b="1" dirty="0" smtClean="0"/>
              <a:t>Jobs are best cure for poverty.  Bill encourages employment.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86400" y="6096000"/>
            <a:ext cx="3192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The Georgia </a:t>
            </a:r>
            <a:r>
              <a:rPr lang="en-US" b="1" dirty="0" err="1" smtClean="0"/>
              <a:t>FairTax</a:t>
            </a:r>
            <a:r>
              <a:rPr lang="en-US" b="1" dirty="0" smtClean="0"/>
              <a:t> Act of 2016</a:t>
            </a:r>
            <a:endParaRPr lang="en-US" dirty="0"/>
          </a:p>
        </p:txBody>
      </p:sp>
      <p:pic>
        <p:nvPicPr>
          <p:cNvPr id="6" name="Picture 6" descr="GFFTlogo2CH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486400"/>
            <a:ext cx="208181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AutoShape 2" descr="Image result for single woman getting jo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981200"/>
            <a:ext cx="2590800" cy="3143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Will it hurt Georgia’s Bond Rating?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2667000"/>
          </a:xfrm>
        </p:spPr>
        <p:txBody>
          <a:bodyPr>
            <a:normAutofit fontScale="25000" lnSpcReduction="20000"/>
          </a:bodyPr>
          <a:lstStyle/>
          <a:p>
            <a:r>
              <a:rPr lang="en-US" sz="12800" b="1" dirty="0" smtClean="0"/>
              <a:t>NO!</a:t>
            </a:r>
            <a:r>
              <a:rPr lang="en-US" sz="12800" dirty="0" smtClean="0"/>
              <a:t> </a:t>
            </a:r>
            <a:r>
              <a:rPr lang="en-US" sz="12800" b="1" dirty="0" smtClean="0"/>
              <a:t>States with no income tax                            have AAA bond ratings.</a:t>
            </a:r>
          </a:p>
          <a:p>
            <a:endParaRPr lang="en-US" sz="12800" b="1" dirty="0" smtClean="0"/>
          </a:p>
          <a:p>
            <a:r>
              <a:rPr lang="en-US" sz="12800" b="1" dirty="0" smtClean="0"/>
              <a:t>Economic growth helps                                       the bond rating.  </a:t>
            </a:r>
          </a:p>
          <a:p>
            <a:endParaRPr lang="en-US" sz="12800" b="1" dirty="0" smtClean="0"/>
          </a:p>
          <a:p>
            <a:r>
              <a:rPr lang="en-US" sz="12800" b="1" dirty="0" smtClean="0"/>
              <a:t>GA fell to 39</a:t>
            </a:r>
            <a:r>
              <a:rPr lang="en-US" sz="12800" b="1" baseline="30000" dirty="0" smtClean="0"/>
              <a:t>th</a:t>
            </a:r>
            <a:r>
              <a:rPr lang="en-US" sz="12800" b="1" dirty="0" smtClean="0"/>
              <a:t> place </a:t>
            </a:r>
            <a:r>
              <a:rPr lang="en-US" sz="12800" b="1" u="sng" dirty="0" smtClean="0"/>
              <a:t>under the current tax code</a:t>
            </a:r>
            <a:r>
              <a:rPr lang="en-US" sz="12800" b="1" dirty="0" smtClean="0"/>
              <a:t>.*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" descr="GFFTlogo2CH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638800"/>
            <a:ext cx="208181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486400" y="6096000"/>
            <a:ext cx="3192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The Georgia </a:t>
            </a:r>
            <a:r>
              <a:rPr lang="en-US" b="1" dirty="0" err="1" smtClean="0"/>
              <a:t>FairTax</a:t>
            </a:r>
            <a:r>
              <a:rPr lang="en-US" b="1" dirty="0" smtClean="0"/>
              <a:t> Act of 2016</a:t>
            </a:r>
            <a:endParaRPr lang="en-US" dirty="0"/>
          </a:p>
        </p:txBody>
      </p:sp>
      <p:sp>
        <p:nvSpPr>
          <p:cNvPr id="1026" name="AutoShape 2" descr="Image result for Bond ra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7526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505200" y="5638800"/>
            <a:ext cx="525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*2016 State Business Climate Index, Tax Foundation</a:t>
            </a:r>
            <a:endParaRPr lang="en-US" sz="1400" dirty="0"/>
          </a:p>
        </p:txBody>
      </p:sp>
    </p:spTree>
  </p:cSld>
  <p:clrMapOvr>
    <a:masterClrMapping/>
  </p:clrMapOvr>
  <p:transition advClick="0" advTm="18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On-screen Show (4:3)</PresentationFormat>
  <Paragraphs>45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Georgia FairTax Act of 2016</vt:lpstr>
      <vt:lpstr>What’s the Goal? </vt:lpstr>
      <vt:lpstr>Key Features</vt:lpstr>
      <vt:lpstr>Who came up with the plan?</vt:lpstr>
      <vt:lpstr>Won’t it make State Revenue          more Volatile?</vt:lpstr>
      <vt:lpstr>Won’t the State Lose Revenue?</vt:lpstr>
      <vt:lpstr>Won’t it hurt the poor?</vt:lpstr>
      <vt:lpstr>Will it hurt Georgia’s Bond Rating?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Georgia FairTax Act of 2016</dc:title>
  <dc:creator>William</dc:creator>
  <cp:lastModifiedBy>William</cp:lastModifiedBy>
  <cp:revision>43</cp:revision>
  <dcterms:created xsi:type="dcterms:W3CDTF">2016-02-01T13:55:57Z</dcterms:created>
  <dcterms:modified xsi:type="dcterms:W3CDTF">2016-02-02T22:31:02Z</dcterms:modified>
</cp:coreProperties>
</file>